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Lst>
  <p:notesMasterIdLst>
    <p:notesMasterId r:id="rId11"/>
  </p:notesMasterIdLst>
  <p:sldIdLst>
    <p:sldId id="1125" r:id="rId6"/>
    <p:sldId id="1127" r:id="rId7"/>
    <p:sldId id="521" r:id="rId8"/>
    <p:sldId id="1126" r:id="rId9"/>
    <p:sldId id="4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DC5"/>
    <a:srgbClr val="0099CC"/>
    <a:srgbClr val="33CCFF"/>
    <a:srgbClr val="418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033F4-723D-4C23-BC07-2D3F2B7B8284}" type="datetimeFigureOut">
              <a:rPr lang="en-AU" smtClean="0"/>
              <a:t>15/12/22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CAB92-FB9A-4C36-AD13-64C321E5647F}" type="slidenum">
              <a:rPr lang="en-AU" smtClean="0"/>
              <a:t>‹#›</a:t>
            </a:fld>
            <a:endParaRPr lang="en-AU"/>
          </a:p>
        </p:txBody>
      </p:sp>
    </p:spTree>
    <p:extLst>
      <p:ext uri="{BB962C8B-B14F-4D97-AF65-F5344CB8AC3E}">
        <p14:creationId xmlns:p14="http://schemas.microsoft.com/office/powerpoint/2010/main" val="387422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036D-09EB-4F5E-8F1B-6B7D8FB8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D3B6A0A-4DD5-43C6-8114-4A7425234D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FD0A39D-C66A-49EE-85A6-80C47F126218}"/>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DA874BFA-828A-4EC7-8905-2669E45A2B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31A3E5A-3F45-4003-BEEE-684126977287}"/>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249146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3819-2274-4390-8E71-8730119B8F5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A4F5E52-B74B-423F-B2F1-B79D69ABA7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AB3533-D1E4-4996-A5C9-6E88D700FD15}"/>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C377D026-1084-4855-8B78-7F365922CF5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0F77846-9077-4DB6-A8E3-F34E5E6097F7}"/>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308002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00A57-CD7E-47DC-9C6B-2AFC09F430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4F3BBC-76CD-4079-A12F-5B08FADC4C6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AC80401-1C9C-423C-B4F8-F24DCD65A2CC}"/>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6B430D2C-BBC9-4CE0-86D8-061A6EE059F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FFAE8B-277D-46D9-8EFA-6403355EBC9B}"/>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3209687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single headin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7503" y="0"/>
            <a:ext cx="1346200" cy="6858000"/>
          </a:xfrm>
          <a:prstGeom prst="rect">
            <a:avLst/>
          </a:prstGeom>
        </p:spPr>
      </p:pic>
      <p:sp>
        <p:nvSpPr>
          <p:cNvPr id="16" name="Text Placeholder 14"/>
          <p:cNvSpPr>
            <a:spLocks noGrp="1"/>
          </p:cNvSpPr>
          <p:nvPr>
            <p:ph type="body" sz="quarter" idx="15" hasCustomPrompt="1"/>
          </p:nvPr>
        </p:nvSpPr>
        <p:spPr>
          <a:xfrm>
            <a:off x="335360" y="451959"/>
            <a:ext cx="9409045" cy="864807"/>
          </a:xfrm>
          <a:prstGeom prst="rect">
            <a:avLst/>
          </a:prstGeom>
        </p:spPr>
        <p:txBody>
          <a:bodyPr/>
          <a:lstStyle>
            <a:lvl1pPr marL="0" indent="0">
              <a:lnSpc>
                <a:spcPts val="5333"/>
              </a:lnSpc>
              <a:buNone/>
              <a:defRPr sz="3200" b="1" baseline="0">
                <a:solidFill>
                  <a:srgbClr val="112843"/>
                </a:solidFill>
              </a:defRPr>
            </a:lvl1pPr>
            <a:lvl2pPr>
              <a:defRPr sz="2400" b="1"/>
            </a:lvl2pPr>
            <a:lvl3pPr>
              <a:defRPr sz="2400" b="1"/>
            </a:lvl3pPr>
            <a:lvl4pPr>
              <a:defRPr sz="2400" b="1"/>
            </a:lvl4pPr>
            <a:lvl5pPr>
              <a:defRPr sz="2400" b="1"/>
            </a:lvl5pPr>
          </a:lstStyle>
          <a:p>
            <a:pPr lvl="0"/>
            <a:r>
              <a:rPr lang="en-US"/>
              <a:t>Single line small heading with sub and bullets</a:t>
            </a:r>
          </a:p>
        </p:txBody>
      </p:sp>
      <p:cxnSp>
        <p:nvCxnSpPr>
          <p:cNvPr id="17" name="Straight Connector 16"/>
          <p:cNvCxnSpPr/>
          <p:nvPr userDrawn="1"/>
        </p:nvCxnSpPr>
        <p:spPr>
          <a:xfrm>
            <a:off x="431371" y="1508787"/>
            <a:ext cx="2784309" cy="0"/>
          </a:xfrm>
          <a:prstGeom prst="line">
            <a:avLst/>
          </a:prstGeom>
          <a:ln w="76200">
            <a:solidFill>
              <a:srgbClr val="418FDE"/>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1232571" y="5925277"/>
            <a:ext cx="576064" cy="576064"/>
          </a:xfrm>
          <a:prstGeom prst="rect">
            <a:avLst/>
          </a:prstGeom>
          <a:solidFill>
            <a:srgbClr val="A2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Slide Number Placeholder 3"/>
          <p:cNvSpPr>
            <a:spLocks noGrp="1"/>
          </p:cNvSpPr>
          <p:nvPr>
            <p:ph type="sldNum" sz="quarter" idx="12"/>
          </p:nvPr>
        </p:nvSpPr>
        <p:spPr>
          <a:xfrm>
            <a:off x="11184565" y="6021288"/>
            <a:ext cx="672075" cy="384043"/>
          </a:xfrm>
          <a:prstGeom prst="rect">
            <a:avLst/>
          </a:prstGeom>
        </p:spPr>
        <p:txBody>
          <a:bodyPr anchor="ctr"/>
          <a:lstStyle>
            <a:lvl1pPr algn="ctr">
              <a:defRPr sz="1867" b="1">
                <a:solidFill>
                  <a:schemeClr val="bg1"/>
                </a:solidFill>
                <a:latin typeface="Arial" pitchFamily="34" charset="0"/>
                <a:cs typeface="Arial" pitchFamily="34" charset="0"/>
              </a:defRPr>
            </a:lvl1pPr>
          </a:lstStyle>
          <a:p>
            <a:fld id="{5F8B1100-BE29-48E9-83FF-7ABA88FA7A4E}" type="slidenum">
              <a:rPr lang="en-US" smtClean="0"/>
              <a:pPr/>
              <a:t>‹#›</a:t>
            </a:fld>
            <a:endParaRPr lang="en-AU"/>
          </a:p>
        </p:txBody>
      </p:sp>
      <p:sp>
        <p:nvSpPr>
          <p:cNvPr id="9" name="Text Placeholder 14"/>
          <p:cNvSpPr>
            <a:spLocks noGrp="1"/>
          </p:cNvSpPr>
          <p:nvPr>
            <p:ph type="body" sz="quarter" idx="14" hasCustomPrompt="1"/>
          </p:nvPr>
        </p:nvSpPr>
        <p:spPr>
          <a:xfrm>
            <a:off x="335360" y="1892829"/>
            <a:ext cx="9409045" cy="384043"/>
          </a:xfrm>
          <a:prstGeom prst="rect">
            <a:avLst/>
          </a:prstGeom>
        </p:spPr>
        <p:txBody>
          <a:bodyPr/>
          <a:lstStyle>
            <a:lvl1pPr marL="0" marR="0" indent="0" algn="l" defTabSz="1219170" rtl="0" eaLnBrk="1" fontAlgn="auto" latinLnBrk="0" hangingPunct="1">
              <a:lnSpc>
                <a:spcPts val="1267"/>
              </a:lnSpc>
              <a:spcBef>
                <a:spcPts val="0"/>
              </a:spcBef>
              <a:spcAft>
                <a:spcPts val="667"/>
              </a:spcAft>
              <a:buClrTx/>
              <a:buSzTx/>
              <a:buFont typeface="Arial" charset="0"/>
              <a:buNone/>
              <a:tabLst/>
              <a:defRPr sz="2133" b="1">
                <a:solidFill>
                  <a:srgbClr val="418FDE"/>
                </a:solidFill>
              </a:defRPr>
            </a:lvl1pPr>
            <a:lvl2pPr>
              <a:defRPr sz="2400" b="1"/>
            </a:lvl2pPr>
            <a:lvl3pPr>
              <a:defRPr sz="2400" b="1"/>
            </a:lvl3pPr>
            <a:lvl4pPr>
              <a:defRPr sz="2400" b="1"/>
            </a:lvl4pPr>
            <a:lvl5pPr>
              <a:defRPr sz="2400" b="1"/>
            </a:lvl5pPr>
          </a:lstStyle>
          <a:p>
            <a:pPr lvl="0"/>
            <a:r>
              <a:rPr lang="en-US"/>
              <a:t>Click to edit master text styles</a:t>
            </a:r>
          </a:p>
          <a:p>
            <a:pPr lvl="0"/>
            <a:endParaRPr lang="en-US"/>
          </a:p>
        </p:txBody>
      </p:sp>
      <p:sp>
        <p:nvSpPr>
          <p:cNvPr id="11" name="Text Placeholder 10"/>
          <p:cNvSpPr>
            <a:spLocks noGrp="1"/>
          </p:cNvSpPr>
          <p:nvPr>
            <p:ph type="body" sz="quarter" idx="16" hasCustomPrompt="1"/>
          </p:nvPr>
        </p:nvSpPr>
        <p:spPr>
          <a:xfrm>
            <a:off x="335360" y="2441510"/>
            <a:ext cx="9409045" cy="3963821"/>
          </a:xfrm>
          <a:prstGeom prst="rect">
            <a:avLst/>
          </a:prstGeom>
        </p:spPr>
        <p:txBody>
          <a:bodyPr/>
          <a:lstStyle>
            <a:lvl1pPr marL="457189" marR="0" indent="-457189"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sz="2000">
                <a:solidFill>
                  <a:srgbClr val="13294B"/>
                </a:solidFill>
                <a:latin typeface="+mn-lt"/>
              </a:defRPr>
            </a:lvl1pPr>
            <a:lvl2pPr>
              <a:defRPr sz="2000">
                <a:solidFill>
                  <a:srgbClr val="13294B"/>
                </a:solidFill>
              </a:defRPr>
            </a:lvl2pPr>
            <a:lvl3pPr>
              <a:defRPr sz="2000">
                <a:solidFill>
                  <a:srgbClr val="13294B"/>
                </a:solidFill>
              </a:defRPr>
            </a:lvl3pPr>
            <a:lvl4pPr>
              <a:defRPr sz="2000">
                <a:solidFill>
                  <a:srgbClr val="13294B"/>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609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ck Cover">
    <p:spTree>
      <p:nvGrpSpPr>
        <p:cNvPr id="1" name=""/>
        <p:cNvGrpSpPr/>
        <p:nvPr/>
      </p:nvGrpSpPr>
      <p:grpSpPr>
        <a:xfrm>
          <a:off x="0" y="0"/>
          <a:ext cx="0" cy="0"/>
          <a:chOff x="0" y="0"/>
          <a:chExt cx="0" cy="0"/>
        </a:xfrm>
      </p:grpSpPr>
      <p:pic>
        <p:nvPicPr>
          <p:cNvPr id="4" name="Picture 3" descr="A picture containing tree, outdoor, person, grass&#10;&#10;Description automatically generated">
            <a:extLst>
              <a:ext uri="{FF2B5EF4-FFF2-40B4-BE49-F238E27FC236}">
                <a16:creationId xmlns:a16="http://schemas.microsoft.com/office/drawing/2014/main" id="{2368637D-3E86-4F91-9A07-920471259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686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6BD8AB-0D10-440A-8828-24A6F554772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 name="Picture 8" descr="Logo&#10;&#10;Description automatically generated with medium confidence">
            <a:extLst>
              <a:ext uri="{FF2B5EF4-FFF2-40B4-BE49-F238E27FC236}">
                <a16:creationId xmlns:a16="http://schemas.microsoft.com/office/drawing/2014/main" id="{3545C460-E577-495F-83DF-DA43DA42ED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2035" y="797607"/>
            <a:ext cx="2969428" cy="1116918"/>
          </a:xfrm>
          <a:prstGeom prst="rect">
            <a:avLst/>
          </a:prstGeom>
        </p:spPr>
      </p:pic>
      <p:sp>
        <p:nvSpPr>
          <p:cNvPr id="14" name="Text Placeholder 13">
            <a:extLst>
              <a:ext uri="{FF2B5EF4-FFF2-40B4-BE49-F238E27FC236}">
                <a16:creationId xmlns:a16="http://schemas.microsoft.com/office/drawing/2014/main" id="{4A783F70-7977-40B3-AC62-D6F0ADABC7B6}"/>
              </a:ext>
            </a:extLst>
          </p:cNvPr>
          <p:cNvSpPr>
            <a:spLocks noGrp="1"/>
          </p:cNvSpPr>
          <p:nvPr>
            <p:ph type="body" sz="quarter" idx="13" hasCustomPrompt="1"/>
          </p:nvPr>
        </p:nvSpPr>
        <p:spPr>
          <a:xfrm>
            <a:off x="733168" y="2233428"/>
            <a:ext cx="5353964" cy="2069867"/>
          </a:xfrm>
          <a:prstGeom prst="rect">
            <a:avLst/>
          </a:prstGeom>
        </p:spPr>
        <p:txBody>
          <a:bodyPr anchor="ctr"/>
          <a:lstStyle>
            <a:lvl1pPr marL="0" indent="0">
              <a:lnSpc>
                <a:spcPct val="100000"/>
              </a:lnSpc>
              <a:spcBef>
                <a:spcPts val="0"/>
              </a:spcBef>
              <a:spcAft>
                <a:spcPts val="600"/>
              </a:spcAft>
              <a:buNone/>
              <a:defRPr sz="4000" b="1">
                <a:solidFill>
                  <a:schemeClr val="accent4"/>
                </a:solidFill>
                <a:latin typeface="+mj-lt"/>
              </a:defRPr>
            </a:lvl1pPr>
          </a:lstStyle>
          <a:p>
            <a:pPr lvl="0"/>
            <a:r>
              <a:rPr lang="en-US"/>
              <a:t>Click to edit </a:t>
            </a:r>
            <a:br>
              <a:rPr lang="en-US"/>
            </a:br>
            <a:r>
              <a:rPr lang="en-US"/>
              <a:t>Master text styles</a:t>
            </a:r>
          </a:p>
        </p:txBody>
      </p:sp>
      <p:sp>
        <p:nvSpPr>
          <p:cNvPr id="6" name="TextBox 5">
            <a:extLst>
              <a:ext uri="{FF2B5EF4-FFF2-40B4-BE49-F238E27FC236}">
                <a16:creationId xmlns:a16="http://schemas.microsoft.com/office/drawing/2014/main" id="{FBAD7693-6BE9-448D-B833-7CB06CB0F087}"/>
              </a:ext>
            </a:extLst>
          </p:cNvPr>
          <p:cNvSpPr txBox="1"/>
          <p:nvPr userDrawn="1"/>
        </p:nvSpPr>
        <p:spPr>
          <a:xfrm>
            <a:off x="647443" y="5860338"/>
            <a:ext cx="5922374" cy="400110"/>
          </a:xfrm>
          <a:prstGeom prst="rect">
            <a:avLst/>
          </a:prstGeom>
          <a:noFill/>
        </p:spPr>
        <p:txBody>
          <a:bodyPr wrap="square" rtlCol="0">
            <a:spAutoFit/>
          </a:bodyPr>
          <a:lstStyle/>
          <a:p>
            <a:r>
              <a:rPr lang="en-AU" sz="2000" b="1">
                <a:solidFill>
                  <a:schemeClr val="tx2"/>
                </a:solidFill>
              </a:rPr>
              <a:t>Thriving communities  |  Global force</a:t>
            </a:r>
          </a:p>
        </p:txBody>
      </p:sp>
      <p:sp>
        <p:nvSpPr>
          <p:cNvPr id="2" name="TextBox 1">
            <a:extLst>
              <a:ext uri="{FF2B5EF4-FFF2-40B4-BE49-F238E27FC236}">
                <a16:creationId xmlns:a16="http://schemas.microsoft.com/office/drawing/2014/main" id="{71D39FCA-3746-46A1-ABA6-C009ED87F285}"/>
              </a:ext>
            </a:extLst>
          </p:cNvPr>
          <p:cNvSpPr txBox="1"/>
          <p:nvPr userDrawn="1"/>
        </p:nvSpPr>
        <p:spPr>
          <a:xfrm>
            <a:off x="647443" y="6536723"/>
            <a:ext cx="1243577" cy="169277"/>
          </a:xfrm>
          <a:prstGeom prst="rect">
            <a:avLst/>
          </a:prstGeom>
          <a:noFill/>
        </p:spPr>
        <p:txBody>
          <a:bodyPr wrap="square" rtlCol="0">
            <a:spAutoFit/>
          </a:bodyPr>
          <a:lstStyle/>
          <a:p>
            <a:pPr algn="l"/>
            <a:r>
              <a:rPr lang="en-AU" sz="500">
                <a:solidFill>
                  <a:schemeClr val="tx2"/>
                </a:solidFill>
              </a:rPr>
              <a:t>100-TE-AD-0016_0</a:t>
            </a:r>
          </a:p>
        </p:txBody>
      </p:sp>
      <p:sp>
        <p:nvSpPr>
          <p:cNvPr id="11" name="Text Placeholder 5">
            <a:extLst>
              <a:ext uri="{FF2B5EF4-FFF2-40B4-BE49-F238E27FC236}">
                <a16:creationId xmlns:a16="http://schemas.microsoft.com/office/drawing/2014/main" id="{FB38A6F1-DB92-4E40-AF4D-44C5F317296E}"/>
              </a:ext>
            </a:extLst>
          </p:cNvPr>
          <p:cNvSpPr>
            <a:spLocks noGrp="1"/>
          </p:cNvSpPr>
          <p:nvPr>
            <p:ph type="body" sz="quarter" idx="23" hasCustomPrompt="1"/>
          </p:nvPr>
        </p:nvSpPr>
        <p:spPr>
          <a:xfrm>
            <a:off x="742036" y="4991176"/>
            <a:ext cx="5353964" cy="532015"/>
          </a:xfrm>
          <a:prstGeom prst="rect">
            <a:avLst/>
          </a:prstGeom>
        </p:spPr>
        <p:txBody>
          <a:bodyPr lIns="0" tIns="0" rIns="0" bIns="0" anchor="b">
            <a:noAutofit/>
          </a:bodyPr>
          <a:lstStyle>
            <a:lvl1pPr marL="0" indent="0">
              <a:lnSpc>
                <a:spcPts val="2200"/>
              </a:lnSpc>
              <a:spcBef>
                <a:spcPts val="0"/>
              </a:spcBef>
              <a:buNone/>
              <a:defRPr sz="1600" b="1">
                <a:solidFill>
                  <a:schemeClr val="tx2"/>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a:t>Insert name</a:t>
            </a:r>
          </a:p>
          <a:p>
            <a:pPr lvl="0"/>
            <a:r>
              <a:rPr lang="en-US"/>
              <a:t>Insert date</a:t>
            </a:r>
          </a:p>
        </p:txBody>
      </p:sp>
    </p:spTree>
    <p:extLst>
      <p:ext uri="{BB962C8B-B14F-4D97-AF65-F5344CB8AC3E}">
        <p14:creationId xmlns:p14="http://schemas.microsoft.com/office/powerpoint/2010/main" val="589316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3C6DB8-501A-4DD9-B16F-7AF73CD11591}"/>
              </a:ext>
            </a:extLst>
          </p:cNvPr>
          <p:cNvSpPr/>
          <p:nvPr userDrawn="1"/>
        </p:nvSpPr>
        <p:spPr>
          <a:xfrm>
            <a:off x="0" y="0"/>
            <a:ext cx="4240212" cy="6858000"/>
          </a:xfrm>
          <a:prstGeom prst="rect">
            <a:avLst/>
          </a:prstGeom>
          <a:solidFill>
            <a:schemeClr val="accent1"/>
          </a:solidFill>
          <a:ln>
            <a:solidFill>
              <a:srgbClr val="418F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6BF65F6E-A846-4A3B-BB0A-3A02C92CA395}"/>
              </a:ext>
            </a:extLst>
          </p:cNvPr>
          <p:cNvSpPr txBox="1"/>
          <p:nvPr userDrawn="1"/>
        </p:nvSpPr>
        <p:spPr>
          <a:xfrm>
            <a:off x="399012" y="717959"/>
            <a:ext cx="2718262" cy="1938992"/>
          </a:xfrm>
          <a:prstGeom prst="rect">
            <a:avLst/>
          </a:prstGeom>
          <a:noFill/>
        </p:spPr>
        <p:txBody>
          <a:bodyPr wrap="square" rtlCol="0">
            <a:spAutoFit/>
          </a:bodyPr>
          <a:lstStyle/>
          <a:p>
            <a:pPr algn="l">
              <a:lnSpc>
                <a:spcPts val="3600"/>
              </a:lnSpc>
            </a:pPr>
            <a:r>
              <a:rPr lang="en-AU" sz="3200" b="1" i="0" u="none" strike="noStrike" baseline="0">
                <a:solidFill>
                  <a:schemeClr val="bg1"/>
                </a:solidFill>
                <a:latin typeface="+mj-lt"/>
              </a:rPr>
              <a:t>Forward Looking Statements</a:t>
            </a:r>
          </a:p>
          <a:p>
            <a:pPr algn="l">
              <a:lnSpc>
                <a:spcPts val="3600"/>
              </a:lnSpc>
            </a:pPr>
            <a:r>
              <a:rPr lang="en-AU" sz="3200" b="1" i="0" u="none" strike="noStrike" baseline="0">
                <a:solidFill>
                  <a:schemeClr val="tx2"/>
                </a:solidFill>
                <a:latin typeface="+mj-lt"/>
              </a:rPr>
              <a:t>Disclaimer</a:t>
            </a:r>
            <a:endParaRPr lang="en-AU" sz="3200">
              <a:solidFill>
                <a:schemeClr val="tx2"/>
              </a:solidFill>
              <a:latin typeface="+mj-lt"/>
            </a:endParaRPr>
          </a:p>
        </p:txBody>
      </p:sp>
      <p:sp>
        <p:nvSpPr>
          <p:cNvPr id="10" name="TextBox 9">
            <a:extLst>
              <a:ext uri="{FF2B5EF4-FFF2-40B4-BE49-F238E27FC236}">
                <a16:creationId xmlns:a16="http://schemas.microsoft.com/office/drawing/2014/main" id="{17CC932F-69DC-42EE-BA72-E79C7DBCD454}"/>
              </a:ext>
            </a:extLst>
          </p:cNvPr>
          <p:cNvSpPr txBox="1"/>
          <p:nvPr userDrawn="1"/>
        </p:nvSpPr>
        <p:spPr>
          <a:xfrm>
            <a:off x="4639224" y="1442073"/>
            <a:ext cx="6857278" cy="5106591"/>
          </a:xfrm>
          <a:prstGeom prst="rect">
            <a:avLst/>
          </a:prstGeom>
          <a:noFill/>
        </p:spPr>
        <p:txBody>
          <a:bodyPr wrap="square" rtlCol="0">
            <a:spAutoFit/>
          </a:bodyPr>
          <a:lstStyle/>
          <a:p>
            <a:pPr algn="just">
              <a:lnSpc>
                <a:spcPts val="1400"/>
              </a:lnSpc>
            </a:pPr>
            <a:r>
              <a:rPr lang="en-AU" sz="1400" b="1" i="0" u="none" strike="noStrike" baseline="0">
                <a:solidFill>
                  <a:srgbClr val="418FDE"/>
                </a:solidFill>
                <a:latin typeface="Arial" panose="020B0604020202020204" pitchFamily="34" charset="0"/>
                <a:cs typeface="Arial" panose="020B0604020202020204" pitchFamily="34" charset="0"/>
              </a:rPr>
              <a:t>Important Notice</a:t>
            </a:r>
          </a:p>
          <a:p>
            <a:pPr algn="just">
              <a:lnSpc>
                <a:spcPts val="1400"/>
              </a:lnSpc>
            </a:pPr>
            <a:r>
              <a:rPr lang="en-US" sz="1100" b="0" i="0" u="none" strike="noStrike" baseline="0">
                <a:solidFill>
                  <a:srgbClr val="000000"/>
                </a:solidFill>
                <a:latin typeface="Arial" panose="020B0604020202020204" pitchFamily="34" charset="0"/>
                <a:cs typeface="Arial" panose="020B0604020202020204" pitchFamily="34" charset="0"/>
              </a:rPr>
              <a:t>The purpose of this presentation is to provide general information about Fortescue Metals Group Ltd (“Fortescue”). It is not recommended that any person makes any investment decision in relation to Fortescue based on this presentation. This presentation contains certain statements which may constitute “forward-looking statements”. Such statements are only predictions and are subject to inherent risks and uncertainties which could cause actual values, results, performance or achievements to differ materially from those expressed, implied or projected in any forward-looking statements. No representation or warranty, express or implied, is made by Fortescue that the material contained in this presentation will be achieved or prove to be correct. Except for statutory liability which cannot be excluded, each of Fortescue, its officers, employees and advisers expressly disclaims any responsibility for the accuracy or completeness of the material contained in this presentation and excludes all liability whatsoever (including in negligence) for any loss or damage which may be suffered by any person as a consequence of any information in this presentation or any error or omission therefrom. Fortescue accepts no responsibility to update any person regarding any inaccuracy, omission or change in information in this presentation or any other information made available to a person nor any obligation to furnish the person with any further information.</a:t>
            </a:r>
          </a:p>
          <a:p>
            <a:pPr algn="just">
              <a:lnSpc>
                <a:spcPts val="1400"/>
              </a:lnSpc>
            </a:pPr>
            <a:endParaRPr lang="en-US" sz="1100" b="0" i="0" u="none" strike="noStrike" baseline="0">
              <a:solidFill>
                <a:srgbClr val="000000"/>
              </a:solidFill>
              <a:latin typeface="Arial" panose="020B0604020202020204" pitchFamily="34" charset="0"/>
              <a:cs typeface="Arial" panose="020B0604020202020204" pitchFamily="34" charset="0"/>
            </a:endParaRPr>
          </a:p>
          <a:p>
            <a:pPr algn="just">
              <a:lnSpc>
                <a:spcPts val="1400"/>
              </a:lnSpc>
            </a:pPr>
            <a:r>
              <a:rPr lang="en-AU" sz="1400" b="1" i="0" u="none" strike="noStrike" baseline="0">
                <a:solidFill>
                  <a:srgbClr val="418FDE"/>
                </a:solidFill>
                <a:latin typeface="Arial" panose="020B0604020202020204" pitchFamily="34" charset="0"/>
                <a:cs typeface="Arial" panose="020B0604020202020204" pitchFamily="34" charset="0"/>
              </a:rPr>
              <a:t>Additional Information</a:t>
            </a:r>
          </a:p>
          <a:p>
            <a:pPr algn="just">
              <a:lnSpc>
                <a:spcPts val="1400"/>
              </a:lnSpc>
            </a:pPr>
            <a:r>
              <a:rPr lang="en-US" sz="1100" b="0" i="0" u="none" strike="noStrike" baseline="0">
                <a:solidFill>
                  <a:srgbClr val="000000"/>
                </a:solidFill>
                <a:latin typeface="Arial" panose="020B0604020202020204" pitchFamily="34" charset="0"/>
                <a:cs typeface="Arial" panose="020B0604020202020204" pitchFamily="34" charset="0"/>
              </a:rPr>
              <a:t>This presentation should be read in conjunction with the Annual Report at 30 June 2021 together with any announcements made by Fortescue in accordance with its continuous disclosure obligations arising under the Corporations Act 2001 and ASX Listing Rules. Any references to reserve and resources estimations should be read in conjunction with Fortescue’s Ore Reserves and Mineral Resources statements released to the Australian Securities Exchange on 27 August 2021. Fortescue confirms in the subsequent public report that it is not aware of any new information or data that materially affects the information included in the relevant market announcement and, in the case of estimates of mineral resources or ore reserves, that all material assumptions and technical parameters underpinning the estimates in the relevant market announcement continue to apply and have not materially changed. All amounts within this presentation are stated in United States Dollars consistent with the functional currency of Fortescue Metals Group Ltd, unless otherwise stated. Tables contained within this presentation may contain immaterial rounding differences.</a:t>
            </a:r>
          </a:p>
        </p:txBody>
      </p:sp>
    </p:spTree>
    <p:extLst>
      <p:ext uri="{BB962C8B-B14F-4D97-AF65-F5344CB8AC3E}">
        <p14:creationId xmlns:p14="http://schemas.microsoft.com/office/powerpoint/2010/main" val="1265882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Picture 2" descr="A picture containing text, person, person&#10;&#10;Description automatically generated">
            <a:extLst>
              <a:ext uri="{FF2B5EF4-FFF2-40B4-BE49-F238E27FC236}">
                <a16:creationId xmlns:a16="http://schemas.microsoft.com/office/drawing/2014/main" id="{89F0E127-3695-434A-865D-42CB966C34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8447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C8629EA4-CDE3-4793-B631-3EC33F1763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1945390" cy="6858000"/>
          </a:xfrm>
          <a:prstGeom prst="rect">
            <a:avLst/>
          </a:prstGeom>
        </p:spPr>
      </p:pic>
      <p:sp>
        <p:nvSpPr>
          <p:cNvPr id="9" name="Rectangle 8">
            <a:extLst>
              <a:ext uri="{FF2B5EF4-FFF2-40B4-BE49-F238E27FC236}">
                <a16:creationId xmlns:a16="http://schemas.microsoft.com/office/drawing/2014/main" id="{CD7D8CF8-DB42-498F-BC7A-87DC6436A660}"/>
              </a:ext>
            </a:extLst>
          </p:cNvPr>
          <p:cNvSpPr/>
          <p:nvPr userDrawn="1"/>
        </p:nvSpPr>
        <p:spPr>
          <a:xfrm>
            <a:off x="0" y="0"/>
            <a:ext cx="2667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 Placeholder 8">
            <a:extLst>
              <a:ext uri="{FF2B5EF4-FFF2-40B4-BE49-F238E27FC236}">
                <a16:creationId xmlns:a16="http://schemas.microsoft.com/office/drawing/2014/main" id="{A42E296F-5C70-456E-A68F-B22BF8399403}"/>
              </a:ext>
            </a:extLst>
          </p:cNvPr>
          <p:cNvSpPr>
            <a:spLocks noGrp="1"/>
          </p:cNvSpPr>
          <p:nvPr>
            <p:ph type="body" sz="quarter" idx="10"/>
          </p:nvPr>
        </p:nvSpPr>
        <p:spPr>
          <a:xfrm>
            <a:off x="399011" y="280597"/>
            <a:ext cx="9942022" cy="975474"/>
          </a:xfrm>
          <a:prstGeom prst="rect">
            <a:avLst/>
          </a:prstGeom>
        </p:spPr>
        <p:txBody>
          <a:bodyPr anchor="b"/>
          <a:lstStyle>
            <a:lvl1pPr marL="0" indent="0">
              <a:lnSpc>
                <a:spcPts val="3600"/>
              </a:lnSpc>
              <a:spcBef>
                <a:spcPts val="0"/>
              </a:spcBef>
              <a:buNone/>
              <a:defRPr sz="32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4910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ply chai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0FA3B5-92C6-41D7-9E17-36663677FD8B}"/>
              </a:ext>
            </a:extLst>
          </p:cNvPr>
          <p:cNvSpPr/>
          <p:nvPr userDrawn="1"/>
        </p:nvSpPr>
        <p:spPr>
          <a:xfrm>
            <a:off x="0" y="0"/>
            <a:ext cx="2667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 Placeholder 8">
            <a:extLst>
              <a:ext uri="{FF2B5EF4-FFF2-40B4-BE49-F238E27FC236}">
                <a16:creationId xmlns:a16="http://schemas.microsoft.com/office/drawing/2014/main" id="{6677E750-AA69-43BA-8093-939BFCDB23F5}"/>
              </a:ext>
            </a:extLst>
          </p:cNvPr>
          <p:cNvSpPr>
            <a:spLocks noGrp="1"/>
          </p:cNvSpPr>
          <p:nvPr>
            <p:ph type="body" sz="quarter" idx="10" hasCustomPrompt="1"/>
          </p:nvPr>
        </p:nvSpPr>
        <p:spPr>
          <a:xfrm>
            <a:off x="399010" y="216131"/>
            <a:ext cx="9017133" cy="1043672"/>
          </a:xfrm>
          <a:prstGeom prst="rect">
            <a:avLst/>
          </a:prstGeom>
        </p:spPr>
        <p:txBody>
          <a:bodyPr anchor="b"/>
          <a:lstStyle>
            <a:lvl1pPr marL="0" indent="0">
              <a:lnSpc>
                <a:spcPts val="3600"/>
              </a:lnSpc>
              <a:spcBef>
                <a:spcPts val="0"/>
              </a:spcBef>
              <a:buNone/>
              <a:defRPr sz="3200" b="1">
                <a:solidFill>
                  <a:schemeClr val="tx2"/>
                </a:solidFill>
              </a:defRPr>
            </a:lvl1pPr>
          </a:lstStyle>
          <a:p>
            <a:pPr lvl="0"/>
            <a:r>
              <a:rPr lang="en-US"/>
              <a:t>Supply chain</a:t>
            </a:r>
          </a:p>
        </p:txBody>
      </p:sp>
      <p:pic>
        <p:nvPicPr>
          <p:cNvPr id="9" name="Picture 8">
            <a:extLst>
              <a:ext uri="{FF2B5EF4-FFF2-40B4-BE49-F238E27FC236}">
                <a16:creationId xmlns:a16="http://schemas.microsoft.com/office/drawing/2014/main" id="{2580E20B-F29D-4A93-865D-A0413038ED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30081" y="2372429"/>
            <a:ext cx="10245750" cy="3310256"/>
          </a:xfrm>
          <a:prstGeom prst="rect">
            <a:avLst/>
          </a:prstGeom>
        </p:spPr>
      </p:pic>
    </p:spTree>
    <p:extLst>
      <p:ext uri="{BB962C8B-B14F-4D97-AF65-F5344CB8AC3E}">
        <p14:creationId xmlns:p14="http://schemas.microsoft.com/office/powerpoint/2010/main" val="3770518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77502AC-9D3C-46AA-A3FA-0470D8E2BF1A}"/>
              </a:ext>
            </a:extLst>
          </p:cNvPr>
          <p:cNvSpPr>
            <a:spLocks noGrp="1"/>
          </p:cNvSpPr>
          <p:nvPr>
            <p:ph sz="quarter" idx="4"/>
          </p:nvPr>
        </p:nvSpPr>
        <p:spPr>
          <a:xfrm>
            <a:off x="399007" y="1820487"/>
            <a:ext cx="10095612" cy="4729941"/>
          </a:xfrm>
          <a:prstGeom prst="rect">
            <a:avLst/>
          </a:prstGeom>
        </p:spPr>
        <p:txBody>
          <a:bodyPr/>
          <a:lstStyle>
            <a:lvl1pPr>
              <a:lnSpc>
                <a:spcPts val="2400"/>
              </a:lnSpc>
              <a:spcBef>
                <a:spcPts val="0"/>
              </a:spcBef>
              <a:spcAft>
                <a:spcPts val="600"/>
              </a:spcAft>
              <a:defRPr sz="2000">
                <a:solidFill>
                  <a:schemeClr val="tx2"/>
                </a:solidFill>
              </a:defRPr>
            </a:lvl1pPr>
            <a:lvl2pPr marL="685800" indent="-228600">
              <a:lnSpc>
                <a:spcPts val="2200"/>
              </a:lnSpc>
              <a:spcBef>
                <a:spcPts val="0"/>
              </a:spcBef>
              <a:spcAft>
                <a:spcPts val="600"/>
              </a:spcAft>
              <a:buFont typeface="Arial" panose="020B0604020202020204" pitchFamily="34" charset="0"/>
              <a:buChar char="–"/>
              <a:defRPr sz="1800">
                <a:solidFill>
                  <a:schemeClr val="tx2"/>
                </a:solidFill>
              </a:defRPr>
            </a:lvl2pPr>
            <a:lvl3pPr>
              <a:lnSpc>
                <a:spcPts val="2200"/>
              </a:lnSpc>
              <a:spcBef>
                <a:spcPts val="0"/>
              </a:spcBef>
              <a:spcAft>
                <a:spcPts val="600"/>
              </a:spcAft>
              <a:defRPr sz="1800">
                <a:solidFill>
                  <a:schemeClr val="tx2"/>
                </a:solidFill>
              </a:defRPr>
            </a:lvl3pPr>
            <a:lvl4pPr marL="1600200" indent="-228600">
              <a:lnSpc>
                <a:spcPts val="2200"/>
              </a:lnSpc>
              <a:spcBef>
                <a:spcPts val="0"/>
              </a:spcBef>
              <a:spcAft>
                <a:spcPts val="600"/>
              </a:spcAft>
              <a:buFont typeface="Arial" panose="020B0604020202020204" pitchFamily="34" charset="0"/>
              <a:buChar char="–"/>
              <a:defRPr sz="1800">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Rectangle 4">
            <a:extLst>
              <a:ext uri="{FF2B5EF4-FFF2-40B4-BE49-F238E27FC236}">
                <a16:creationId xmlns:a16="http://schemas.microsoft.com/office/drawing/2014/main" id="{990FA3B5-92C6-41D7-9E17-36663677FD8B}"/>
              </a:ext>
            </a:extLst>
          </p:cNvPr>
          <p:cNvSpPr/>
          <p:nvPr userDrawn="1"/>
        </p:nvSpPr>
        <p:spPr>
          <a:xfrm>
            <a:off x="0" y="0"/>
            <a:ext cx="2667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 Placeholder 8">
            <a:extLst>
              <a:ext uri="{FF2B5EF4-FFF2-40B4-BE49-F238E27FC236}">
                <a16:creationId xmlns:a16="http://schemas.microsoft.com/office/drawing/2014/main" id="{DB546702-760A-413E-8B37-8F04EF3A84D8}"/>
              </a:ext>
            </a:extLst>
          </p:cNvPr>
          <p:cNvSpPr>
            <a:spLocks noGrp="1"/>
          </p:cNvSpPr>
          <p:nvPr>
            <p:ph type="body" sz="quarter" idx="11"/>
          </p:nvPr>
        </p:nvSpPr>
        <p:spPr>
          <a:xfrm>
            <a:off x="399007" y="1328286"/>
            <a:ext cx="9017134" cy="299258"/>
          </a:xfrm>
          <a:prstGeom prst="rect">
            <a:avLst/>
          </a:prstGeom>
        </p:spPr>
        <p:txBody>
          <a:bodyPr anchor="ctr"/>
          <a:lstStyle>
            <a:lvl1pPr marL="0" indent="0">
              <a:lnSpc>
                <a:spcPts val="2400"/>
              </a:lnSpc>
              <a:spcBef>
                <a:spcPts val="0"/>
              </a:spcBef>
              <a:buNone/>
              <a:defRPr sz="2000" b="1">
                <a:solidFill>
                  <a:schemeClr val="accent1"/>
                </a:solidFill>
              </a:defRPr>
            </a:lvl1pPr>
          </a:lstStyle>
          <a:p>
            <a:pPr lvl="0"/>
            <a:r>
              <a:rPr lang="en-US"/>
              <a:t>Click to edit Master text styles</a:t>
            </a:r>
          </a:p>
        </p:txBody>
      </p:sp>
      <p:sp>
        <p:nvSpPr>
          <p:cNvPr id="8" name="Text Placeholder 8">
            <a:extLst>
              <a:ext uri="{FF2B5EF4-FFF2-40B4-BE49-F238E27FC236}">
                <a16:creationId xmlns:a16="http://schemas.microsoft.com/office/drawing/2014/main" id="{6677E750-AA69-43BA-8093-939BFCDB23F5}"/>
              </a:ext>
            </a:extLst>
          </p:cNvPr>
          <p:cNvSpPr>
            <a:spLocks noGrp="1"/>
          </p:cNvSpPr>
          <p:nvPr>
            <p:ph type="body" sz="quarter" idx="10"/>
          </p:nvPr>
        </p:nvSpPr>
        <p:spPr>
          <a:xfrm>
            <a:off x="399010" y="216131"/>
            <a:ext cx="9017133" cy="1043672"/>
          </a:xfrm>
          <a:prstGeom prst="rect">
            <a:avLst/>
          </a:prstGeom>
        </p:spPr>
        <p:txBody>
          <a:bodyPr anchor="b"/>
          <a:lstStyle>
            <a:lvl1pPr marL="0" indent="0">
              <a:lnSpc>
                <a:spcPts val="3600"/>
              </a:lnSpc>
              <a:spcBef>
                <a:spcPts val="0"/>
              </a:spcBef>
              <a:buNone/>
              <a:defRPr sz="3200" b="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32961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A00B-A8EB-4C4B-9949-B007F22443B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283393C-94C9-4224-BC74-E0D25EA470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2B9712-D69A-4E1C-8DFE-10A2D98FAEA3}"/>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A683481B-6084-48DE-9863-9101794B715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AE8D68A-106E-45E3-8905-105026273E12}"/>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150819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Graph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0FA3B5-92C6-41D7-9E17-36663677FD8B}"/>
              </a:ext>
            </a:extLst>
          </p:cNvPr>
          <p:cNvSpPr/>
          <p:nvPr userDrawn="1"/>
        </p:nvSpPr>
        <p:spPr>
          <a:xfrm>
            <a:off x="0" y="0"/>
            <a:ext cx="2667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8">
            <a:extLst>
              <a:ext uri="{FF2B5EF4-FFF2-40B4-BE49-F238E27FC236}">
                <a16:creationId xmlns:a16="http://schemas.microsoft.com/office/drawing/2014/main" id="{21358A9E-0AD2-47B5-B86D-0D8922655C19}"/>
              </a:ext>
            </a:extLst>
          </p:cNvPr>
          <p:cNvSpPr>
            <a:spLocks noGrp="1"/>
          </p:cNvSpPr>
          <p:nvPr>
            <p:ph type="body" sz="quarter" idx="11"/>
          </p:nvPr>
        </p:nvSpPr>
        <p:spPr>
          <a:xfrm>
            <a:off x="399007" y="1328286"/>
            <a:ext cx="9017134" cy="299258"/>
          </a:xfrm>
          <a:prstGeom prst="rect">
            <a:avLst/>
          </a:prstGeom>
        </p:spPr>
        <p:txBody>
          <a:bodyPr anchor="ctr"/>
          <a:lstStyle>
            <a:lvl1pPr marL="0" indent="0">
              <a:lnSpc>
                <a:spcPts val="2400"/>
              </a:lnSpc>
              <a:spcBef>
                <a:spcPts val="0"/>
              </a:spcBef>
              <a:buNone/>
              <a:defRPr sz="2000" b="1">
                <a:solidFill>
                  <a:schemeClr val="accent1"/>
                </a:solidFill>
              </a:defRPr>
            </a:lvl1pPr>
          </a:lstStyle>
          <a:p>
            <a:pPr lvl="0"/>
            <a:r>
              <a:rPr lang="en-US"/>
              <a:t>Click to edit Master text styles</a:t>
            </a:r>
          </a:p>
        </p:txBody>
      </p:sp>
      <p:sp>
        <p:nvSpPr>
          <p:cNvPr id="14" name="Text Placeholder 12">
            <a:extLst>
              <a:ext uri="{FF2B5EF4-FFF2-40B4-BE49-F238E27FC236}">
                <a16:creationId xmlns:a16="http://schemas.microsoft.com/office/drawing/2014/main" id="{F201F6FE-6778-4B04-9FDE-10F5F16939E2}"/>
              </a:ext>
            </a:extLst>
          </p:cNvPr>
          <p:cNvSpPr>
            <a:spLocks noGrp="1"/>
          </p:cNvSpPr>
          <p:nvPr>
            <p:ph type="body" sz="quarter" idx="12"/>
          </p:nvPr>
        </p:nvSpPr>
        <p:spPr>
          <a:xfrm>
            <a:off x="399006" y="1820487"/>
            <a:ext cx="4908469" cy="4729941"/>
          </a:xfrm>
          <a:prstGeom prst="rect">
            <a:avLst/>
          </a:prstGeom>
        </p:spPr>
        <p:txBody>
          <a:bodyPr/>
          <a:lstStyle>
            <a:lvl1pPr>
              <a:lnSpc>
                <a:spcPts val="2400"/>
              </a:lnSpc>
              <a:spcBef>
                <a:spcPts val="0"/>
              </a:spcBef>
              <a:spcAft>
                <a:spcPts val="600"/>
              </a:spcAft>
              <a:defRPr sz="2000">
                <a:solidFill>
                  <a:schemeClr val="tx2"/>
                </a:solidFill>
              </a:defRPr>
            </a:lvl1pPr>
            <a:lvl2pPr marL="685800" indent="-228600">
              <a:lnSpc>
                <a:spcPts val="2200"/>
              </a:lnSpc>
              <a:spcBef>
                <a:spcPts val="0"/>
              </a:spcBef>
              <a:spcAft>
                <a:spcPts val="600"/>
              </a:spcAft>
              <a:buFont typeface="Arial" panose="020B0604020202020204" pitchFamily="34" charset="0"/>
              <a:buChar char="–"/>
              <a:defRPr sz="1800">
                <a:solidFill>
                  <a:schemeClr val="tx2"/>
                </a:solidFill>
              </a:defRPr>
            </a:lvl2pPr>
            <a:lvl3pPr marL="1143000" indent="-228600">
              <a:lnSpc>
                <a:spcPts val="2200"/>
              </a:lnSpc>
              <a:spcBef>
                <a:spcPts val="0"/>
              </a:spcBef>
              <a:spcAft>
                <a:spcPts val="600"/>
              </a:spcAft>
              <a:buFont typeface="Arial" panose="020B0604020202020204" pitchFamily="34" charset="0"/>
              <a:buChar char="•"/>
              <a:defRPr sz="1800">
                <a:solidFill>
                  <a:schemeClr val="tx2"/>
                </a:solidFill>
              </a:defRPr>
            </a:lvl3pPr>
            <a:lvl4pPr marL="1600200" indent="-228600">
              <a:lnSpc>
                <a:spcPts val="2200"/>
              </a:lnSpc>
              <a:spcBef>
                <a:spcPts val="0"/>
              </a:spcBef>
              <a:spcAft>
                <a:spcPts val="600"/>
              </a:spcAft>
              <a:buFont typeface="Arial" panose="020B0604020202020204" pitchFamily="34" charset="0"/>
              <a:buChar char="–"/>
              <a:defRPr sz="1800">
                <a:solidFill>
                  <a:schemeClr val="tx2"/>
                </a:solidFill>
              </a:defRPr>
            </a:lvl4pPr>
            <a:lvl5pPr marL="2057400" indent="-228600">
              <a:lnSpc>
                <a:spcPts val="2200"/>
              </a:lnSpc>
              <a:spcBef>
                <a:spcPts val="0"/>
              </a:spcBef>
              <a:spcAft>
                <a:spcPts val="600"/>
              </a:spcAft>
              <a:buFont typeface="Arial" panose="020B0604020202020204" pitchFamily="34" charset="0"/>
              <a:buChar cha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BAE18FC4-72C6-4CBE-AB8F-F83788C8A646}"/>
              </a:ext>
            </a:extLst>
          </p:cNvPr>
          <p:cNvSpPr>
            <a:spLocks noGrp="1"/>
          </p:cNvSpPr>
          <p:nvPr>
            <p:ph sz="quarter" idx="4"/>
          </p:nvPr>
        </p:nvSpPr>
        <p:spPr>
          <a:xfrm>
            <a:off x="5586149" y="1820487"/>
            <a:ext cx="4908469" cy="4729941"/>
          </a:xfrm>
          <a:prstGeom prst="rect">
            <a:avLst/>
          </a:prstGeom>
        </p:spPr>
        <p:txBody>
          <a:bodyPr/>
          <a:lstStyle>
            <a:lvl1pPr>
              <a:lnSpc>
                <a:spcPts val="2400"/>
              </a:lnSpc>
              <a:spcBef>
                <a:spcPts val="0"/>
              </a:spcBef>
              <a:spcAft>
                <a:spcPts val="600"/>
              </a:spcAft>
              <a:defRPr sz="2000">
                <a:solidFill>
                  <a:schemeClr val="tx2"/>
                </a:solidFill>
              </a:defRPr>
            </a:lvl1pPr>
            <a:lvl2pPr marL="685800" indent="-228600">
              <a:lnSpc>
                <a:spcPts val="2200"/>
              </a:lnSpc>
              <a:spcBef>
                <a:spcPts val="0"/>
              </a:spcBef>
              <a:spcAft>
                <a:spcPts val="600"/>
              </a:spcAft>
              <a:buFont typeface="Arial" panose="020B0604020202020204" pitchFamily="34" charset="0"/>
              <a:buChar char="–"/>
              <a:defRPr sz="1800">
                <a:solidFill>
                  <a:schemeClr val="tx2"/>
                </a:solidFill>
              </a:defRPr>
            </a:lvl2pPr>
            <a:lvl3pPr>
              <a:lnSpc>
                <a:spcPts val="2200"/>
              </a:lnSpc>
              <a:spcBef>
                <a:spcPts val="0"/>
              </a:spcBef>
              <a:spcAft>
                <a:spcPts val="600"/>
              </a:spcAft>
              <a:defRPr sz="1800">
                <a:solidFill>
                  <a:schemeClr val="tx2"/>
                </a:solidFill>
              </a:defRPr>
            </a:lvl3pPr>
            <a:lvl4pPr marL="1600200" indent="-228600">
              <a:lnSpc>
                <a:spcPts val="2200"/>
              </a:lnSpc>
              <a:spcBef>
                <a:spcPts val="0"/>
              </a:spcBef>
              <a:spcAft>
                <a:spcPts val="600"/>
              </a:spcAft>
              <a:buFont typeface="Arial" panose="020B0604020202020204" pitchFamily="34" charset="0"/>
              <a:buChar char="–"/>
              <a:defRPr sz="1800">
                <a:solidFill>
                  <a:schemeClr val="tx2"/>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8">
            <a:extLst>
              <a:ext uri="{FF2B5EF4-FFF2-40B4-BE49-F238E27FC236}">
                <a16:creationId xmlns:a16="http://schemas.microsoft.com/office/drawing/2014/main" id="{C6D5DC8B-118C-4545-AE7B-BAD68091E243}"/>
              </a:ext>
            </a:extLst>
          </p:cNvPr>
          <p:cNvSpPr>
            <a:spLocks noGrp="1"/>
          </p:cNvSpPr>
          <p:nvPr>
            <p:ph type="body" sz="quarter" idx="10"/>
          </p:nvPr>
        </p:nvSpPr>
        <p:spPr>
          <a:xfrm>
            <a:off x="399010" y="216131"/>
            <a:ext cx="9017133" cy="1043672"/>
          </a:xfrm>
          <a:prstGeom prst="rect">
            <a:avLst/>
          </a:prstGeom>
        </p:spPr>
        <p:txBody>
          <a:bodyPr anchor="b"/>
          <a:lstStyle>
            <a:lvl1pPr marL="0" indent="0">
              <a:lnSpc>
                <a:spcPts val="3600"/>
              </a:lnSpc>
              <a:spcBef>
                <a:spcPts val="0"/>
              </a:spcBef>
              <a:buNone/>
              <a:defRPr sz="3200" b="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714705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4" name="Picture 3" descr="A picture containing tree, outdoor, person, grass&#10;&#10;Description automatically generated">
            <a:extLst>
              <a:ext uri="{FF2B5EF4-FFF2-40B4-BE49-F238E27FC236}">
                <a16:creationId xmlns:a16="http://schemas.microsoft.com/office/drawing/2014/main" id="{2368637D-3E86-4F91-9A07-9204712592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1705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mall single headin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7503" y="0"/>
            <a:ext cx="1346200" cy="6858000"/>
          </a:xfrm>
          <a:prstGeom prst="rect">
            <a:avLst/>
          </a:prstGeom>
        </p:spPr>
      </p:pic>
      <p:sp>
        <p:nvSpPr>
          <p:cNvPr id="16" name="Text Placeholder 14"/>
          <p:cNvSpPr>
            <a:spLocks noGrp="1"/>
          </p:cNvSpPr>
          <p:nvPr>
            <p:ph type="body" sz="quarter" idx="15" hasCustomPrompt="1"/>
          </p:nvPr>
        </p:nvSpPr>
        <p:spPr>
          <a:xfrm>
            <a:off x="335360" y="451959"/>
            <a:ext cx="9409045" cy="864807"/>
          </a:xfrm>
          <a:prstGeom prst="rect">
            <a:avLst/>
          </a:prstGeom>
        </p:spPr>
        <p:txBody>
          <a:bodyPr/>
          <a:lstStyle>
            <a:lvl1pPr marL="0" indent="0">
              <a:lnSpc>
                <a:spcPts val="5333"/>
              </a:lnSpc>
              <a:buNone/>
              <a:defRPr sz="3200" b="1" baseline="0">
                <a:solidFill>
                  <a:srgbClr val="112843"/>
                </a:solidFill>
              </a:defRPr>
            </a:lvl1pPr>
            <a:lvl2pPr>
              <a:defRPr sz="2400" b="1"/>
            </a:lvl2pPr>
            <a:lvl3pPr>
              <a:defRPr sz="2400" b="1"/>
            </a:lvl3pPr>
            <a:lvl4pPr>
              <a:defRPr sz="2400" b="1"/>
            </a:lvl4pPr>
            <a:lvl5pPr>
              <a:defRPr sz="2400" b="1"/>
            </a:lvl5pPr>
          </a:lstStyle>
          <a:p>
            <a:pPr lvl="0"/>
            <a:r>
              <a:rPr lang="en-US"/>
              <a:t>Single line small heading with sub and bullets</a:t>
            </a:r>
          </a:p>
        </p:txBody>
      </p:sp>
      <p:cxnSp>
        <p:nvCxnSpPr>
          <p:cNvPr id="17" name="Straight Connector 16"/>
          <p:cNvCxnSpPr/>
          <p:nvPr userDrawn="1"/>
        </p:nvCxnSpPr>
        <p:spPr>
          <a:xfrm>
            <a:off x="431371" y="1508787"/>
            <a:ext cx="2784309" cy="0"/>
          </a:xfrm>
          <a:prstGeom prst="line">
            <a:avLst/>
          </a:prstGeom>
          <a:ln w="76200">
            <a:solidFill>
              <a:srgbClr val="418FDE"/>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1232571" y="5925277"/>
            <a:ext cx="576064" cy="576064"/>
          </a:xfrm>
          <a:prstGeom prst="rect">
            <a:avLst/>
          </a:prstGeom>
          <a:solidFill>
            <a:srgbClr val="A2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3" name="Slide Number Placeholder 3"/>
          <p:cNvSpPr>
            <a:spLocks noGrp="1"/>
          </p:cNvSpPr>
          <p:nvPr>
            <p:ph type="sldNum" sz="quarter" idx="12"/>
          </p:nvPr>
        </p:nvSpPr>
        <p:spPr>
          <a:xfrm>
            <a:off x="11184565" y="6021288"/>
            <a:ext cx="672075" cy="384043"/>
          </a:xfrm>
          <a:prstGeom prst="rect">
            <a:avLst/>
          </a:prstGeom>
        </p:spPr>
        <p:txBody>
          <a:bodyPr anchor="ctr"/>
          <a:lstStyle>
            <a:lvl1pPr algn="ctr">
              <a:defRPr sz="1867" b="1">
                <a:solidFill>
                  <a:schemeClr val="bg1"/>
                </a:solidFill>
                <a:latin typeface="Arial" pitchFamily="34" charset="0"/>
                <a:cs typeface="Arial" pitchFamily="34" charset="0"/>
              </a:defRPr>
            </a:lvl1pPr>
          </a:lstStyle>
          <a:p>
            <a:fld id="{5F8B1100-BE29-48E9-83FF-7ABA88FA7A4E}" type="slidenum">
              <a:rPr lang="en-US" smtClean="0"/>
              <a:pPr/>
              <a:t>‹#›</a:t>
            </a:fld>
            <a:endParaRPr lang="en-AU"/>
          </a:p>
        </p:txBody>
      </p:sp>
      <p:sp>
        <p:nvSpPr>
          <p:cNvPr id="9" name="Text Placeholder 14"/>
          <p:cNvSpPr>
            <a:spLocks noGrp="1"/>
          </p:cNvSpPr>
          <p:nvPr>
            <p:ph type="body" sz="quarter" idx="14" hasCustomPrompt="1"/>
          </p:nvPr>
        </p:nvSpPr>
        <p:spPr>
          <a:xfrm>
            <a:off x="335360" y="1892829"/>
            <a:ext cx="9409045" cy="384043"/>
          </a:xfrm>
          <a:prstGeom prst="rect">
            <a:avLst/>
          </a:prstGeom>
        </p:spPr>
        <p:txBody>
          <a:bodyPr/>
          <a:lstStyle>
            <a:lvl1pPr marL="0" marR="0" indent="0" algn="l" defTabSz="1219170" rtl="0" eaLnBrk="1" fontAlgn="auto" latinLnBrk="0" hangingPunct="1">
              <a:lnSpc>
                <a:spcPts val="1267"/>
              </a:lnSpc>
              <a:spcBef>
                <a:spcPts val="0"/>
              </a:spcBef>
              <a:spcAft>
                <a:spcPts val="667"/>
              </a:spcAft>
              <a:buClrTx/>
              <a:buSzTx/>
              <a:buFont typeface="Arial" charset="0"/>
              <a:buNone/>
              <a:tabLst/>
              <a:defRPr sz="2133" b="1">
                <a:solidFill>
                  <a:srgbClr val="418FDE"/>
                </a:solidFill>
              </a:defRPr>
            </a:lvl1pPr>
            <a:lvl2pPr>
              <a:defRPr sz="2400" b="1"/>
            </a:lvl2pPr>
            <a:lvl3pPr>
              <a:defRPr sz="2400" b="1"/>
            </a:lvl3pPr>
            <a:lvl4pPr>
              <a:defRPr sz="2400" b="1"/>
            </a:lvl4pPr>
            <a:lvl5pPr>
              <a:defRPr sz="2400" b="1"/>
            </a:lvl5pPr>
          </a:lstStyle>
          <a:p>
            <a:pPr lvl="0"/>
            <a:r>
              <a:rPr lang="en-US"/>
              <a:t>Click to edit master text styles</a:t>
            </a:r>
          </a:p>
          <a:p>
            <a:pPr lvl="0"/>
            <a:endParaRPr lang="en-US"/>
          </a:p>
        </p:txBody>
      </p:sp>
      <p:sp>
        <p:nvSpPr>
          <p:cNvPr id="11" name="Text Placeholder 10"/>
          <p:cNvSpPr>
            <a:spLocks noGrp="1"/>
          </p:cNvSpPr>
          <p:nvPr>
            <p:ph type="body" sz="quarter" idx="16" hasCustomPrompt="1"/>
          </p:nvPr>
        </p:nvSpPr>
        <p:spPr>
          <a:xfrm>
            <a:off x="335360" y="2441510"/>
            <a:ext cx="9409045" cy="3963821"/>
          </a:xfrm>
          <a:prstGeom prst="rect">
            <a:avLst/>
          </a:prstGeom>
        </p:spPr>
        <p:txBody>
          <a:bodyPr/>
          <a:lstStyle>
            <a:lvl1pPr marL="457189" marR="0" indent="-457189" algn="l" defTabSz="1219170" rtl="0" eaLnBrk="1" fontAlgn="auto" latinLnBrk="0" hangingPunct="1">
              <a:lnSpc>
                <a:spcPct val="100000"/>
              </a:lnSpc>
              <a:spcBef>
                <a:spcPct val="20000"/>
              </a:spcBef>
              <a:spcAft>
                <a:spcPts val="0"/>
              </a:spcAft>
              <a:buClrTx/>
              <a:buSzTx/>
              <a:buFont typeface="Arial" panose="020B0604020202020204" pitchFamily="34" charset="0"/>
              <a:buChar char="•"/>
              <a:tabLst/>
              <a:defRPr sz="2000">
                <a:solidFill>
                  <a:srgbClr val="13294B"/>
                </a:solidFill>
                <a:latin typeface="+mn-lt"/>
              </a:defRPr>
            </a:lvl1pPr>
            <a:lvl2pPr>
              <a:defRPr sz="2000">
                <a:solidFill>
                  <a:srgbClr val="13294B"/>
                </a:solidFill>
              </a:defRPr>
            </a:lvl2pPr>
            <a:lvl3pPr>
              <a:defRPr sz="2000">
                <a:solidFill>
                  <a:srgbClr val="13294B"/>
                </a:solidFill>
              </a:defRPr>
            </a:lvl3pPr>
            <a:lvl4pPr>
              <a:defRPr sz="2000">
                <a:solidFill>
                  <a:srgbClr val="13294B"/>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0736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6F2F0-F385-45B9-8E7C-003F5C1EA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0463FAB-54C9-43F4-BABD-F5F76E946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0B5D7A-4AF2-45ED-817D-5B24880E9D87}"/>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63C5C68D-9284-474C-A0D9-CE6A052C05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C4A768F-DEE0-481F-B023-A56C0A5CF668}"/>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233797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366B-7D1B-461B-8760-A076F7F6A11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70D8073-AA9E-4E40-9B24-4A4B18AD36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79C3B72-48D6-4F3E-90EF-93636B2519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7F7B82E-DAB1-4FA6-8860-6D37E2C5AEA2}"/>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6" name="Footer Placeholder 5">
            <a:extLst>
              <a:ext uri="{FF2B5EF4-FFF2-40B4-BE49-F238E27FC236}">
                <a16:creationId xmlns:a16="http://schemas.microsoft.com/office/drawing/2014/main" id="{FD880EDB-070A-4D00-BC26-1C275D5E0F1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63CBEE0-BB16-43D7-8DFD-958E2D4C9CA9}"/>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51073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EF6B-7E49-4DF3-9495-2EE905BA9AB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8B15966-B579-4F00-B137-114FAFF1E6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E40639-38A0-4192-8C6C-A3408FF43F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2B9EE2E-17F0-487F-A8AA-7629CAC83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C5C735-8BD5-4F94-B641-8EF66FBBC6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F671F1F-E559-46B5-9910-645F1930C1D2}"/>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8" name="Footer Placeholder 7">
            <a:extLst>
              <a:ext uri="{FF2B5EF4-FFF2-40B4-BE49-F238E27FC236}">
                <a16:creationId xmlns:a16="http://schemas.microsoft.com/office/drawing/2014/main" id="{5B30120A-4FD0-46E7-BF22-BC4BE3352634}"/>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94BD201-721A-432C-B0F9-BF9D8CD0F129}"/>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61726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A6A5-A388-45C6-8590-B4D8EE021E2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A25CD76-F61C-47CF-8BA3-4781380E1AEA}"/>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4" name="Footer Placeholder 3">
            <a:extLst>
              <a:ext uri="{FF2B5EF4-FFF2-40B4-BE49-F238E27FC236}">
                <a16:creationId xmlns:a16="http://schemas.microsoft.com/office/drawing/2014/main" id="{74F38A3C-C14E-485F-A7B0-321C8DAFC31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C308BF5-02DF-402F-AFDD-E5B26AA7851F}"/>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103255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916CAE-A045-4EB4-B2B3-950F7E5D564B}"/>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3" name="Footer Placeholder 2">
            <a:extLst>
              <a:ext uri="{FF2B5EF4-FFF2-40B4-BE49-F238E27FC236}">
                <a16:creationId xmlns:a16="http://schemas.microsoft.com/office/drawing/2014/main" id="{B6740A9C-CCFE-402A-8C37-738B9DE654C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5974095-531F-42ED-A2AD-961F2DCF7918}"/>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226135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C2-1F69-49EA-99ED-D37B7C174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C5147DB-6C9F-4D41-AD92-1824934E4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92597C3-E143-4D7C-AE8B-D7BEDAC22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A6B90A-63EC-402B-AB4B-C54E06430654}"/>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6" name="Footer Placeholder 5">
            <a:extLst>
              <a:ext uri="{FF2B5EF4-FFF2-40B4-BE49-F238E27FC236}">
                <a16:creationId xmlns:a16="http://schemas.microsoft.com/office/drawing/2014/main" id="{8302BBD8-E4CF-4155-AEC8-EFE5BB0715A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60AB28-5F3B-48B5-A106-B00747498502}"/>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558125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B68F-50BF-424E-8113-FF87162E5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C8B683C-3024-495B-B7F1-3D47FF8954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C19BBB3-AA7A-466B-8127-37560DF63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C8BFFE-057A-44DA-B0CB-ED2FD0D26ACC}"/>
              </a:ext>
            </a:extLst>
          </p:cNvPr>
          <p:cNvSpPr>
            <a:spLocks noGrp="1"/>
          </p:cNvSpPr>
          <p:nvPr>
            <p:ph type="dt" sz="half" idx="10"/>
          </p:nvPr>
        </p:nvSpPr>
        <p:spPr/>
        <p:txBody>
          <a:bodyPr/>
          <a:lstStyle/>
          <a:p>
            <a:fld id="{CC49CF9A-80B2-4F2F-B9A9-A3A77D258382}" type="datetimeFigureOut">
              <a:rPr lang="en-AU" smtClean="0"/>
              <a:t>15/12/22</a:t>
            </a:fld>
            <a:endParaRPr lang="en-AU"/>
          </a:p>
        </p:txBody>
      </p:sp>
      <p:sp>
        <p:nvSpPr>
          <p:cNvPr id="6" name="Footer Placeholder 5">
            <a:extLst>
              <a:ext uri="{FF2B5EF4-FFF2-40B4-BE49-F238E27FC236}">
                <a16:creationId xmlns:a16="http://schemas.microsoft.com/office/drawing/2014/main" id="{6F27196E-0FDC-4E5B-B308-91FA857F10A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1FF0183-C212-4AA8-B7C2-EB08AF78AA83}"/>
              </a:ext>
            </a:extLst>
          </p:cNvPr>
          <p:cNvSpPr>
            <a:spLocks noGrp="1"/>
          </p:cNvSpPr>
          <p:nvPr>
            <p:ph type="sldNum" sz="quarter" idx="12"/>
          </p:nvPr>
        </p:nvSpPr>
        <p:spPr/>
        <p:txBody>
          <a:bodyPr/>
          <a:lstStyle/>
          <a:p>
            <a:fld id="{2C6FD502-7797-4539-83A4-4291C1EC13C2}" type="slidenum">
              <a:rPr lang="en-AU" smtClean="0"/>
              <a:t>‹#›</a:t>
            </a:fld>
            <a:endParaRPr lang="en-AU"/>
          </a:p>
        </p:txBody>
      </p:sp>
    </p:spTree>
    <p:extLst>
      <p:ext uri="{BB962C8B-B14F-4D97-AF65-F5344CB8AC3E}">
        <p14:creationId xmlns:p14="http://schemas.microsoft.com/office/powerpoint/2010/main" val="194595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3.pn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381A-BB28-4317-8225-A43BE5AED2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F7E7A1-BDAF-4501-BFB4-B481CC5C4D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BE2B12-BC8F-4609-AC39-E4F1C014C9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49CF9A-80B2-4F2F-B9A9-A3A77D258382}" type="datetimeFigureOut">
              <a:rPr lang="en-AU" smtClean="0"/>
              <a:t>15/12/22</a:t>
            </a:fld>
            <a:endParaRPr lang="en-AU"/>
          </a:p>
        </p:txBody>
      </p:sp>
      <p:sp>
        <p:nvSpPr>
          <p:cNvPr id="5" name="Footer Placeholder 4">
            <a:extLst>
              <a:ext uri="{FF2B5EF4-FFF2-40B4-BE49-F238E27FC236}">
                <a16:creationId xmlns:a16="http://schemas.microsoft.com/office/drawing/2014/main" id="{9262FF33-803C-434E-9DCF-EEADD5960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28A47E8-65EE-4B33-AAAC-ADC8D8DBA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FD502-7797-4539-83A4-4291C1EC13C2}" type="slidenum">
              <a:rPr lang="en-AU" smtClean="0"/>
              <a:t>‹#›</a:t>
            </a:fld>
            <a:endParaRPr lang="en-AU"/>
          </a:p>
        </p:txBody>
      </p:sp>
    </p:spTree>
    <p:extLst>
      <p:ext uri="{BB962C8B-B14F-4D97-AF65-F5344CB8AC3E}">
        <p14:creationId xmlns:p14="http://schemas.microsoft.com/office/powerpoint/2010/main" val="964034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Logo&#10;&#10;Description automatically generated with medium confidence">
            <a:extLst>
              <a:ext uri="{FF2B5EF4-FFF2-40B4-BE49-F238E27FC236}">
                <a16:creationId xmlns:a16="http://schemas.microsoft.com/office/drawing/2014/main" id="{16F24D4A-53C1-495A-A425-0F5C7357976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769871" y="335838"/>
            <a:ext cx="1860804" cy="699921"/>
          </a:xfrm>
          <a:prstGeom prst="rect">
            <a:avLst/>
          </a:prstGeom>
        </p:spPr>
      </p:pic>
      <p:sp>
        <p:nvSpPr>
          <p:cNvPr id="8" name="Slide Number Placeholder 3">
            <a:extLst>
              <a:ext uri="{FF2B5EF4-FFF2-40B4-BE49-F238E27FC236}">
                <a16:creationId xmlns:a16="http://schemas.microsoft.com/office/drawing/2014/main" id="{8094C170-2D64-4A62-89A4-7351FFC13EB0}"/>
              </a:ext>
            </a:extLst>
          </p:cNvPr>
          <p:cNvSpPr txBox="1">
            <a:spLocks/>
          </p:cNvSpPr>
          <p:nvPr userDrawn="1"/>
        </p:nvSpPr>
        <p:spPr>
          <a:xfrm>
            <a:off x="11208262" y="6371776"/>
            <a:ext cx="672075" cy="384043"/>
          </a:xfrm>
          <a:prstGeom prst="rect">
            <a:avLst/>
          </a:prstGeom>
        </p:spPr>
        <p:txBody>
          <a:bodyPr anchor="ctr"/>
          <a:lstStyle>
            <a:defPPr>
              <a:defRPr lang="en-US"/>
            </a:defPPr>
            <a:lvl1pPr marL="0" algn="ctr" defTabSz="914400" rtl="0" eaLnBrk="1" latinLnBrk="0" hangingPunct="1">
              <a:defRPr sz="10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8B1100-BE29-48E9-83FF-7ABA88FA7A4E}" type="slidenum">
              <a:rPr lang="en-US" sz="1200" smtClean="0">
                <a:solidFill>
                  <a:srgbClr val="13294B"/>
                </a:solidFill>
              </a:rPr>
              <a:pPr/>
              <a:t>‹#›</a:t>
            </a:fld>
            <a:endParaRPr lang="en-AU">
              <a:solidFill>
                <a:srgbClr val="13294B"/>
              </a:solidFill>
            </a:endParaRPr>
          </a:p>
        </p:txBody>
      </p:sp>
      <p:sp>
        <p:nvSpPr>
          <p:cNvPr id="4" name="Rectangle 3">
            <a:extLst>
              <a:ext uri="{FF2B5EF4-FFF2-40B4-BE49-F238E27FC236}">
                <a16:creationId xmlns:a16="http://schemas.microsoft.com/office/drawing/2014/main" id="{B1E31F4C-CD8D-4A50-9731-8310F5A58DBE}"/>
              </a:ext>
            </a:extLst>
          </p:cNvPr>
          <p:cNvSpPr/>
          <p:nvPr userDrawn="1"/>
        </p:nvSpPr>
        <p:spPr>
          <a:xfrm>
            <a:off x="11937206" y="0"/>
            <a:ext cx="254795" cy="6858000"/>
          </a:xfrm>
          <a:prstGeom prst="rect">
            <a:avLst/>
          </a:prstGeom>
          <a:solidFill>
            <a:srgbClr val="132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1286427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D38FD0-C7A1-4969-8FC5-090DC0408E0E}"/>
              </a:ext>
            </a:extLst>
          </p:cNvPr>
          <p:cNvSpPr>
            <a:spLocks noGrp="1"/>
          </p:cNvSpPr>
          <p:nvPr>
            <p:ph type="body" sz="quarter" idx="23"/>
          </p:nvPr>
        </p:nvSpPr>
        <p:spPr/>
        <p:txBody>
          <a:bodyPr/>
          <a:lstStyle/>
          <a:p>
            <a:endParaRPr lang="en-AU" dirty="0"/>
          </a:p>
        </p:txBody>
      </p:sp>
      <p:sp>
        <p:nvSpPr>
          <p:cNvPr id="5" name="Text Placeholder 4">
            <a:extLst>
              <a:ext uri="{FF2B5EF4-FFF2-40B4-BE49-F238E27FC236}">
                <a16:creationId xmlns:a16="http://schemas.microsoft.com/office/drawing/2014/main" id="{86DA4E12-628C-3042-8E0E-3E49A75FE6AE}"/>
              </a:ext>
            </a:extLst>
          </p:cNvPr>
          <p:cNvSpPr>
            <a:spLocks noGrp="1"/>
          </p:cNvSpPr>
          <p:nvPr>
            <p:ph type="body" sz="quarter" idx="13"/>
          </p:nvPr>
        </p:nvSpPr>
        <p:spPr>
          <a:xfrm>
            <a:off x="363415" y="2394066"/>
            <a:ext cx="9124597" cy="2069867"/>
          </a:xfrm>
        </p:spPr>
        <p:txBody>
          <a:bodyPr/>
          <a:lstStyle/>
          <a:p>
            <a:endParaRPr lang="en-US" dirty="0"/>
          </a:p>
        </p:txBody>
      </p:sp>
    </p:spTree>
    <p:extLst>
      <p:ext uri="{BB962C8B-B14F-4D97-AF65-F5344CB8AC3E}">
        <p14:creationId xmlns:p14="http://schemas.microsoft.com/office/powerpoint/2010/main" val="1981033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215B56-ACC1-4CE0-95A6-F8D931B43221}"/>
              </a:ext>
            </a:extLst>
          </p:cNvPr>
          <p:cNvSpPr>
            <a:spLocks noGrp="1"/>
          </p:cNvSpPr>
          <p:nvPr>
            <p:ph type="body" sz="quarter" idx="10"/>
          </p:nvPr>
        </p:nvSpPr>
        <p:spPr/>
        <p:txBody>
          <a:bodyPr/>
          <a:lstStyle/>
          <a:p>
            <a:r>
              <a:rPr lang="en-AU" sz="2400" dirty="0"/>
              <a:t>Equipment Name &amp; Brief Description of Event</a:t>
            </a:r>
          </a:p>
        </p:txBody>
      </p:sp>
      <p:sp>
        <p:nvSpPr>
          <p:cNvPr id="5" name="Text Placeholder 16">
            <a:extLst>
              <a:ext uri="{FF2B5EF4-FFF2-40B4-BE49-F238E27FC236}">
                <a16:creationId xmlns:a16="http://schemas.microsoft.com/office/drawing/2014/main" id="{71CA73B9-C2C1-6509-48E2-7355687B7AFF}"/>
              </a:ext>
            </a:extLst>
          </p:cNvPr>
          <p:cNvSpPr txBox="1">
            <a:spLocks/>
          </p:cNvSpPr>
          <p:nvPr/>
        </p:nvSpPr>
        <p:spPr>
          <a:xfrm>
            <a:off x="399008" y="1609933"/>
            <a:ext cx="3147003" cy="4740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b="1" dirty="0">
                <a:solidFill>
                  <a:schemeClr val="accent1"/>
                </a:solidFill>
                <a:latin typeface="Arial" panose="020B0604020202020204" pitchFamily="34" charset="0"/>
                <a:cs typeface="Arial" panose="020B0604020202020204" pitchFamily="34" charset="0"/>
              </a:rPr>
              <a:t>What happened?</a:t>
            </a:r>
          </a:p>
        </p:txBody>
      </p:sp>
      <p:sp>
        <p:nvSpPr>
          <p:cNvPr id="7" name="Text Placeholder 16">
            <a:extLst>
              <a:ext uri="{FF2B5EF4-FFF2-40B4-BE49-F238E27FC236}">
                <a16:creationId xmlns:a16="http://schemas.microsoft.com/office/drawing/2014/main" id="{E0A06B93-CDE5-5418-4465-BA6AF9A14C59}"/>
              </a:ext>
            </a:extLst>
          </p:cNvPr>
          <p:cNvSpPr txBox="1">
            <a:spLocks/>
          </p:cNvSpPr>
          <p:nvPr/>
        </p:nvSpPr>
        <p:spPr>
          <a:xfrm>
            <a:off x="398778" y="3319233"/>
            <a:ext cx="3132237" cy="355103"/>
          </a:xfrm>
          <a:prstGeom prst="rect">
            <a:avLst/>
          </a:prstGeom>
        </p:spPr>
        <p:txBody>
          <a:bodyPr/>
          <a:lstStyle>
            <a:lvl1pPr marL="0" indent="0" algn="l" defTabSz="914400" rtl="0" eaLnBrk="1" latinLnBrk="0" hangingPunct="1">
              <a:lnSpc>
                <a:spcPts val="2400"/>
              </a:lnSpc>
              <a:spcBef>
                <a:spcPts val="0"/>
              </a:spcBef>
              <a:spcAft>
                <a:spcPts val="600"/>
              </a:spcAft>
              <a:buFont typeface="Arial" panose="020B0604020202020204" pitchFamily="34" charset="0"/>
              <a:buNone/>
              <a:defRPr sz="2000" b="1"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Why did it happen?</a:t>
            </a:r>
          </a:p>
        </p:txBody>
      </p:sp>
      <p:sp>
        <p:nvSpPr>
          <p:cNvPr id="10" name="Text Placeholder 16">
            <a:extLst>
              <a:ext uri="{FF2B5EF4-FFF2-40B4-BE49-F238E27FC236}">
                <a16:creationId xmlns:a16="http://schemas.microsoft.com/office/drawing/2014/main" id="{37DAF47C-1FCC-B378-7288-46E41C6A2B3A}"/>
              </a:ext>
            </a:extLst>
          </p:cNvPr>
          <p:cNvSpPr txBox="1">
            <a:spLocks/>
          </p:cNvSpPr>
          <p:nvPr/>
        </p:nvSpPr>
        <p:spPr>
          <a:xfrm>
            <a:off x="398778" y="5230452"/>
            <a:ext cx="4272772" cy="349474"/>
          </a:xfrm>
          <a:prstGeom prst="rect">
            <a:avLst/>
          </a:prstGeom>
        </p:spPr>
        <p:txBody>
          <a:bodyPr/>
          <a:lstStyle>
            <a:lvl1pPr marL="0" indent="0" algn="l" defTabSz="914400" rtl="0" eaLnBrk="1" latinLnBrk="0" hangingPunct="1">
              <a:lnSpc>
                <a:spcPts val="2400"/>
              </a:lnSpc>
              <a:spcBef>
                <a:spcPts val="0"/>
              </a:spcBef>
              <a:spcAft>
                <a:spcPts val="600"/>
              </a:spcAft>
              <a:buFont typeface="Arial" panose="020B0604020202020204" pitchFamily="34" charset="0"/>
              <a:buNone/>
              <a:defRPr sz="2000" b="1"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ts val="2200"/>
              </a:lnSpc>
              <a:spcBef>
                <a:spcPts val="0"/>
              </a:spcBef>
              <a:spcAft>
                <a:spcPts val="600"/>
              </a:spcAft>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solidFill>
                  <a:srgbClr val="418FDE"/>
                </a:solidFill>
              </a:rPr>
              <a:t>What we learnt and want to share</a:t>
            </a:r>
          </a:p>
        </p:txBody>
      </p:sp>
      <p:pic>
        <p:nvPicPr>
          <p:cNvPr id="15" name="Picture 14" descr="A picture containing grill, stacked, several&#10;&#10;Description automatically generated">
            <a:extLst>
              <a:ext uri="{FF2B5EF4-FFF2-40B4-BE49-F238E27FC236}">
                <a16:creationId xmlns:a16="http://schemas.microsoft.com/office/drawing/2014/main" id="{85A75514-0A22-CA52-BFAC-0035333CB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362" y="3137645"/>
            <a:ext cx="3443772" cy="1937122"/>
          </a:xfrm>
          <a:prstGeom prst="rect">
            <a:avLst/>
          </a:prstGeom>
          <a:ln w="57150">
            <a:solidFill>
              <a:schemeClr val="accent1"/>
            </a:solidFill>
          </a:ln>
        </p:spPr>
      </p:pic>
      <p:sp>
        <p:nvSpPr>
          <p:cNvPr id="2" name="TextBox 1">
            <a:extLst>
              <a:ext uri="{FF2B5EF4-FFF2-40B4-BE49-F238E27FC236}">
                <a16:creationId xmlns:a16="http://schemas.microsoft.com/office/drawing/2014/main" id="{EC27C9EB-C288-FA3B-0408-016210751A5E}"/>
              </a:ext>
            </a:extLst>
          </p:cNvPr>
          <p:cNvSpPr txBox="1"/>
          <p:nvPr/>
        </p:nvSpPr>
        <p:spPr>
          <a:xfrm>
            <a:off x="398778" y="4166570"/>
            <a:ext cx="7883584" cy="1015663"/>
          </a:xfrm>
          <a:prstGeom prst="rect">
            <a:avLst/>
          </a:prstGeom>
          <a:noFill/>
        </p:spPr>
        <p:txBody>
          <a:bodyPr wrap="square" rtlCol="0">
            <a:spAutoFit/>
          </a:bodyPr>
          <a:lstStyle/>
          <a:p>
            <a:r>
              <a:rPr lang="en-AU" sz="1200" dirty="0">
                <a:solidFill>
                  <a:schemeClr val="tx2"/>
                </a:solidFill>
              </a:rPr>
              <a:t>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a:t>
            </a:r>
          </a:p>
        </p:txBody>
      </p:sp>
      <p:sp>
        <p:nvSpPr>
          <p:cNvPr id="3" name="TextBox 2">
            <a:extLst>
              <a:ext uri="{FF2B5EF4-FFF2-40B4-BE49-F238E27FC236}">
                <a16:creationId xmlns:a16="http://schemas.microsoft.com/office/drawing/2014/main" id="{9A0D5426-6DDC-D1A4-19F5-43CAD2C7B2AA}"/>
              </a:ext>
            </a:extLst>
          </p:cNvPr>
          <p:cNvSpPr txBox="1"/>
          <p:nvPr/>
        </p:nvSpPr>
        <p:spPr>
          <a:xfrm>
            <a:off x="399008" y="2014206"/>
            <a:ext cx="7883584" cy="1384995"/>
          </a:xfrm>
          <a:prstGeom prst="rect">
            <a:avLst/>
          </a:prstGeom>
          <a:noFill/>
        </p:spPr>
        <p:txBody>
          <a:bodyPr wrap="square" rtlCol="0">
            <a:spAutoFit/>
          </a:bodyPr>
          <a:lstStyle/>
          <a:p>
            <a:r>
              <a:rPr lang="en-AU" sz="1200" dirty="0">
                <a:solidFill>
                  <a:schemeClr val="tx2"/>
                </a:solidFill>
              </a:rPr>
              <a:t>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a:t>
            </a:r>
          </a:p>
        </p:txBody>
      </p:sp>
      <p:sp>
        <p:nvSpPr>
          <p:cNvPr id="8" name="TextBox 7">
            <a:extLst>
              <a:ext uri="{FF2B5EF4-FFF2-40B4-BE49-F238E27FC236}">
                <a16:creationId xmlns:a16="http://schemas.microsoft.com/office/drawing/2014/main" id="{4AC618FB-41EA-FE95-B010-36128AAFD006}"/>
              </a:ext>
            </a:extLst>
          </p:cNvPr>
          <p:cNvSpPr txBox="1"/>
          <p:nvPr/>
        </p:nvSpPr>
        <p:spPr>
          <a:xfrm>
            <a:off x="398778" y="3767652"/>
            <a:ext cx="7883584" cy="307777"/>
          </a:xfrm>
          <a:prstGeom prst="rect">
            <a:avLst/>
          </a:prstGeom>
          <a:noFill/>
        </p:spPr>
        <p:txBody>
          <a:bodyPr wrap="square" rtlCol="0">
            <a:spAutoFit/>
          </a:bodyPr>
          <a:lstStyle/>
          <a:p>
            <a:r>
              <a:rPr lang="en-AU" sz="1400" dirty="0">
                <a:solidFill>
                  <a:schemeClr val="tx2"/>
                </a:solidFill>
              </a:rPr>
              <a:t>The event occurred due to &lt;cause&gt; from a failure in &lt;failure category&gt;.</a:t>
            </a:r>
          </a:p>
        </p:txBody>
      </p:sp>
      <p:sp>
        <p:nvSpPr>
          <p:cNvPr id="9" name="TextBox 8">
            <a:extLst>
              <a:ext uri="{FF2B5EF4-FFF2-40B4-BE49-F238E27FC236}">
                <a16:creationId xmlns:a16="http://schemas.microsoft.com/office/drawing/2014/main" id="{343712FB-1475-94CC-CC97-EA8E7C22CD60}"/>
              </a:ext>
            </a:extLst>
          </p:cNvPr>
          <p:cNvSpPr txBox="1"/>
          <p:nvPr/>
        </p:nvSpPr>
        <p:spPr>
          <a:xfrm>
            <a:off x="398778" y="5579926"/>
            <a:ext cx="7883584" cy="1200329"/>
          </a:xfrm>
          <a:prstGeom prst="rect">
            <a:avLst/>
          </a:prstGeom>
          <a:noFill/>
        </p:spPr>
        <p:txBody>
          <a:bodyPr wrap="square" rtlCol="0">
            <a:spAutoFit/>
          </a:bodyPr>
          <a:lstStyle/>
          <a:p>
            <a:r>
              <a:rPr lang="en-AU" sz="1200">
                <a:solidFill>
                  <a:schemeClr val="tx2"/>
                </a:solidFill>
              </a:rPr>
              <a:t>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M</a:t>
            </a:r>
            <a:endParaRPr lang="en-AU" sz="1200" dirty="0">
              <a:solidFill>
                <a:schemeClr val="tx2"/>
              </a:solidFill>
            </a:endParaRPr>
          </a:p>
        </p:txBody>
      </p:sp>
    </p:spTree>
    <p:extLst>
      <p:ext uri="{BB962C8B-B14F-4D97-AF65-F5344CB8AC3E}">
        <p14:creationId xmlns:p14="http://schemas.microsoft.com/office/powerpoint/2010/main" val="1284884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215B56-ACC1-4CE0-95A6-F8D931B43221}"/>
              </a:ext>
            </a:extLst>
          </p:cNvPr>
          <p:cNvSpPr>
            <a:spLocks noGrp="1"/>
          </p:cNvSpPr>
          <p:nvPr>
            <p:ph type="body" sz="quarter" idx="10"/>
          </p:nvPr>
        </p:nvSpPr>
        <p:spPr/>
        <p:txBody>
          <a:bodyPr/>
          <a:lstStyle/>
          <a:p>
            <a:r>
              <a:rPr lang="en-AU" sz="2400" dirty="0"/>
              <a:t>Equipment Name &amp; Brief Description of Event</a:t>
            </a:r>
          </a:p>
        </p:txBody>
      </p:sp>
      <p:sp>
        <p:nvSpPr>
          <p:cNvPr id="2" name="Text Placeholder 2">
            <a:extLst>
              <a:ext uri="{FF2B5EF4-FFF2-40B4-BE49-F238E27FC236}">
                <a16:creationId xmlns:a16="http://schemas.microsoft.com/office/drawing/2014/main" id="{44849DD2-3169-06ED-615A-262760C82C50}"/>
              </a:ext>
            </a:extLst>
          </p:cNvPr>
          <p:cNvSpPr>
            <a:spLocks noGrp="1"/>
          </p:cNvSpPr>
          <p:nvPr>
            <p:ph type="body" sz="quarter" idx="11"/>
          </p:nvPr>
        </p:nvSpPr>
        <p:spPr>
          <a:xfrm>
            <a:off x="399007" y="1328286"/>
            <a:ext cx="9017134" cy="299258"/>
          </a:xfrm>
        </p:spPr>
        <p:txBody>
          <a:bodyPr/>
          <a:lstStyle/>
          <a:p>
            <a:r>
              <a:rPr lang="en-AU" dirty="0">
                <a:solidFill>
                  <a:srgbClr val="418FDE"/>
                </a:solidFill>
              </a:rPr>
              <a:t>Identify the Gaps in our FMEA, strategies &amp; execution </a:t>
            </a:r>
          </a:p>
        </p:txBody>
      </p:sp>
      <p:pic>
        <p:nvPicPr>
          <p:cNvPr id="161" name="Picture 160">
            <a:extLst>
              <a:ext uri="{FF2B5EF4-FFF2-40B4-BE49-F238E27FC236}">
                <a16:creationId xmlns:a16="http://schemas.microsoft.com/office/drawing/2014/main" id="{DEFCE6FA-3754-1A8D-C9DD-CB731CE1C198}"/>
              </a:ext>
            </a:extLst>
          </p:cNvPr>
          <p:cNvPicPr>
            <a:picLocks noChangeAspect="1"/>
          </p:cNvPicPr>
          <p:nvPr/>
        </p:nvPicPr>
        <p:blipFill>
          <a:blip r:embed="rId2"/>
          <a:stretch>
            <a:fillRect/>
          </a:stretch>
        </p:blipFill>
        <p:spPr>
          <a:xfrm>
            <a:off x="399007" y="1868214"/>
            <a:ext cx="10858500" cy="4572000"/>
          </a:xfrm>
          <a:prstGeom prst="rect">
            <a:avLst/>
          </a:prstGeom>
        </p:spPr>
      </p:pic>
    </p:spTree>
    <p:extLst>
      <p:ext uri="{BB962C8B-B14F-4D97-AF65-F5344CB8AC3E}">
        <p14:creationId xmlns:p14="http://schemas.microsoft.com/office/powerpoint/2010/main" val="92957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215B56-ACC1-4CE0-95A6-F8D931B43221}"/>
              </a:ext>
            </a:extLst>
          </p:cNvPr>
          <p:cNvSpPr>
            <a:spLocks noGrp="1"/>
          </p:cNvSpPr>
          <p:nvPr>
            <p:ph type="body" sz="quarter" idx="10"/>
          </p:nvPr>
        </p:nvSpPr>
        <p:spPr/>
        <p:txBody>
          <a:bodyPr/>
          <a:lstStyle/>
          <a:p>
            <a:r>
              <a:rPr lang="en-AU" sz="2400" dirty="0"/>
              <a:t>Equipment Name &amp; Brief Description of Event</a:t>
            </a:r>
          </a:p>
        </p:txBody>
      </p:sp>
      <p:sp>
        <p:nvSpPr>
          <p:cNvPr id="2" name="Text Placeholder 2">
            <a:extLst>
              <a:ext uri="{FF2B5EF4-FFF2-40B4-BE49-F238E27FC236}">
                <a16:creationId xmlns:a16="http://schemas.microsoft.com/office/drawing/2014/main" id="{44849DD2-3169-06ED-615A-262760C82C50}"/>
              </a:ext>
            </a:extLst>
          </p:cNvPr>
          <p:cNvSpPr>
            <a:spLocks noGrp="1"/>
          </p:cNvSpPr>
          <p:nvPr>
            <p:ph type="body" sz="quarter" idx="11"/>
          </p:nvPr>
        </p:nvSpPr>
        <p:spPr>
          <a:xfrm>
            <a:off x="399007" y="1328286"/>
            <a:ext cx="9017134" cy="299258"/>
          </a:xfrm>
        </p:spPr>
        <p:txBody>
          <a:bodyPr/>
          <a:lstStyle/>
          <a:p>
            <a:r>
              <a:rPr lang="en-AU" dirty="0"/>
              <a:t>What are we doing to prevent a reoccurrence?</a:t>
            </a:r>
          </a:p>
        </p:txBody>
      </p:sp>
      <p:pic>
        <p:nvPicPr>
          <p:cNvPr id="3" name="Picture 2" descr="A picture containing grill, stacked, several&#10;&#10;Description automatically generated">
            <a:extLst>
              <a:ext uri="{FF2B5EF4-FFF2-40B4-BE49-F238E27FC236}">
                <a16:creationId xmlns:a16="http://schemas.microsoft.com/office/drawing/2014/main" id="{23FEFD77-1468-DE1B-383C-51863D086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083" y="2296847"/>
            <a:ext cx="3469109" cy="1951374"/>
          </a:xfrm>
          <a:prstGeom prst="rect">
            <a:avLst/>
          </a:prstGeom>
          <a:ln w="57150">
            <a:solidFill>
              <a:schemeClr val="accent1"/>
            </a:solidFill>
          </a:ln>
        </p:spPr>
      </p:pic>
      <p:sp>
        <p:nvSpPr>
          <p:cNvPr id="5" name="TextBox 4">
            <a:extLst>
              <a:ext uri="{FF2B5EF4-FFF2-40B4-BE49-F238E27FC236}">
                <a16:creationId xmlns:a16="http://schemas.microsoft.com/office/drawing/2014/main" id="{5335DA69-A7B8-1213-9B56-684E2CDF7E90}"/>
              </a:ext>
            </a:extLst>
          </p:cNvPr>
          <p:cNvSpPr txBox="1"/>
          <p:nvPr/>
        </p:nvSpPr>
        <p:spPr>
          <a:xfrm>
            <a:off x="8282000" y="4269241"/>
            <a:ext cx="2014459" cy="276999"/>
          </a:xfrm>
          <a:prstGeom prst="rect">
            <a:avLst/>
          </a:prstGeom>
          <a:noFill/>
        </p:spPr>
        <p:txBody>
          <a:bodyPr wrap="square" rtlCol="0">
            <a:spAutoFit/>
          </a:bodyPr>
          <a:lstStyle/>
          <a:p>
            <a:r>
              <a:rPr lang="en-AU" sz="1200" dirty="0">
                <a:solidFill>
                  <a:schemeClr val="tx2"/>
                </a:solidFill>
              </a:rPr>
              <a:t>Prevention Initiative Image</a:t>
            </a:r>
          </a:p>
        </p:txBody>
      </p:sp>
    </p:spTree>
    <p:extLst>
      <p:ext uri="{BB962C8B-B14F-4D97-AF65-F5344CB8AC3E}">
        <p14:creationId xmlns:p14="http://schemas.microsoft.com/office/powerpoint/2010/main" val="298148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90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neral">
  <a:themeElements>
    <a:clrScheme name="Fortescue">
      <a:dk1>
        <a:sysClr val="windowText" lastClr="000000"/>
      </a:dk1>
      <a:lt1>
        <a:sysClr val="window" lastClr="FFFFFF"/>
      </a:lt1>
      <a:dk2>
        <a:srgbClr val="13294B"/>
      </a:dk2>
      <a:lt2>
        <a:srgbClr val="E7E6E6"/>
      </a:lt2>
      <a:accent1>
        <a:srgbClr val="418FDE"/>
      </a:accent1>
      <a:accent2>
        <a:srgbClr val="A2AAA4"/>
      </a:accent2>
      <a:accent3>
        <a:srgbClr val="333F48"/>
      </a:accent3>
      <a:accent4>
        <a:srgbClr val="00AEC7"/>
      </a:accent4>
      <a:accent5>
        <a:srgbClr val="F2CD00"/>
      </a:accent5>
      <a:accent6>
        <a:srgbClr val="6ABF4B"/>
      </a:accent6>
      <a:hlink>
        <a:srgbClr val="418FDE"/>
      </a:hlink>
      <a:folHlink>
        <a:srgbClr val="13294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22 Fortescue Master PPT 100-TE-AD-0016_0" id="{FE7B5ABF-33F8-45E9-9D6A-9C11B710F0E6}" vid="{81E2E9BB-0213-41D9-A954-58AB082944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03D7B440963242B1563010C9AC37DE" ma:contentTypeVersion="16" ma:contentTypeDescription="Create a new document." ma:contentTypeScope="" ma:versionID="42fdc53290bf89c883636207d7c51049">
  <xsd:schema xmlns:xsd="http://www.w3.org/2001/XMLSchema" xmlns:xs="http://www.w3.org/2001/XMLSchema" xmlns:p="http://schemas.microsoft.com/office/2006/metadata/properties" xmlns:ns2="2eb039e3-f983-4bb2-96ee-32dfecaff9f3" xmlns:ns3="872cc29a-71ec-4536-bf69-e01a2e6a216b" xmlns:ns4="73bb6e4b-bc52-4b16-bdc4-3b6fa17e57b1" targetNamespace="http://schemas.microsoft.com/office/2006/metadata/properties" ma:root="true" ma:fieldsID="3b0d45fd7651e5afb30562a996564a40" ns2:_="" ns3:_="" ns4:_="">
    <xsd:import namespace="2eb039e3-f983-4bb2-96ee-32dfecaff9f3"/>
    <xsd:import namespace="872cc29a-71ec-4536-bf69-e01a2e6a216b"/>
    <xsd:import namespace="73bb6e4b-bc52-4b16-bdc4-3b6fa17e57b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b039e3-f983-4bb2-96ee-32dfecaff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60e4bea-e818-4595-a733-0a06d4f156d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72cc29a-71ec-4536-bf69-e01a2e6a216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bb6e4b-bc52-4b16-bdc4-3b6fa17e57b1"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61d7aa4-0a33-49ff-95a3-4c38ffe96e6a}" ma:internalName="TaxCatchAll" ma:showField="CatchAllData" ma:web="872cc29a-71ec-4536-bf69-e01a2e6a21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3bb6e4b-bc52-4b16-bdc4-3b6fa17e57b1" xsi:nil="true"/>
    <lcf76f155ced4ddcb4097134ff3c332f xmlns="2eb039e3-f983-4bb2-96ee-32dfecaff9f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C7BC6DD-0934-4777-8938-3D27CD7ECD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b039e3-f983-4bb2-96ee-32dfecaff9f3"/>
    <ds:schemaRef ds:uri="872cc29a-71ec-4536-bf69-e01a2e6a216b"/>
    <ds:schemaRef ds:uri="73bb6e4b-bc52-4b16-bdc4-3b6fa17e57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574E74-0064-43D9-BBE5-AE12E7377A73}">
  <ds:schemaRefs>
    <ds:schemaRef ds:uri="http://schemas.microsoft.com/sharepoint/v3/contenttype/forms"/>
  </ds:schemaRefs>
</ds:datastoreItem>
</file>

<file path=customXml/itemProps3.xml><?xml version="1.0" encoding="utf-8"?>
<ds:datastoreItem xmlns:ds="http://schemas.openxmlformats.org/officeDocument/2006/customXml" ds:itemID="{B1E0BCDA-9D2F-40F5-91BF-16092933264D}">
  <ds:schemaRefs>
    <ds:schemaRef ds:uri="http://schemas.microsoft.com/office/2006/metadata/properties"/>
    <ds:schemaRef ds:uri="http://schemas.microsoft.com/office/infopath/2007/PartnerControls"/>
    <ds:schemaRef ds:uri="73bb6e4b-bc52-4b16-bdc4-3b6fa17e57b1"/>
    <ds:schemaRef ds:uri="2eb039e3-f983-4bb2-96ee-32dfecaff9f3"/>
  </ds:schemaRefs>
</ds:datastoreItem>
</file>

<file path=docProps/app.xml><?xml version="1.0" encoding="utf-8"?>
<Properties xmlns="http://schemas.openxmlformats.org/officeDocument/2006/extended-properties" xmlns:vt="http://schemas.openxmlformats.org/officeDocument/2006/docPropsVTypes">
  <TotalTime>406</TotalTime>
  <Words>77</Words>
  <Application>Microsoft Macintosh PowerPoint</Application>
  <PresentationFormat>Widescreen</PresentationFormat>
  <Paragraphs>13</Paragraphs>
  <Slides>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vt:i4>
      </vt:variant>
    </vt:vector>
  </HeadingPairs>
  <TitlesOfParts>
    <vt:vector size="10" baseType="lpstr">
      <vt:lpstr>Arial</vt:lpstr>
      <vt:lpstr>Calibri</vt:lpstr>
      <vt:lpstr>Calibri Light</vt:lpstr>
      <vt:lpstr>Office Theme</vt:lpstr>
      <vt:lpstr>General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 Cackett</dc:creator>
  <cp:lastModifiedBy>Jason Veljanoski</cp:lastModifiedBy>
  <cp:revision>30</cp:revision>
  <dcterms:created xsi:type="dcterms:W3CDTF">2019-02-04T02:40:20Z</dcterms:created>
  <dcterms:modified xsi:type="dcterms:W3CDTF">2022-12-15T04:57:56Z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0x0101002003D7B440963242B1563010C9AC37DE</vt:lpwstr>
  </property>
  <property fmtid="{D5CDD505-2E9C-101B-9397-08002B2CF9AE}" pid="3" name="MediaServiceImageTags">
    <vt:lpwstr/>
  </property>
</Properties>
</file>